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55e4f6cd4d94b59" /><Relationship Type="http://schemas.openxmlformats.org/officeDocument/2006/relationships/extended-properties" Target="/docProps/app.xml" Id="Rdf484eaee4c94d2e" /><Relationship Type="http://schemas.openxmlformats.org/officeDocument/2006/relationships/officeDocument" Target="/ppt/presentation.xml" Id="Re56a72a9259d4e7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a6e7c9e412c4d48"/>
  </p:sldMasterIdLst>
  <p:notesMasterIdLst>
    <p:notesMasterId xmlns:r="http://schemas.openxmlformats.org/officeDocument/2006/relationships" r:id="R6b706ab6d61f41e4"/>
  </p:notesMasterIdLst>
  <p:sldIdLst>
    <p:sldId xmlns:r="http://schemas.openxmlformats.org/officeDocument/2006/relationships" id="256" r:id="R789f617d344f4d39"/>
    <p:sldId xmlns:r="http://schemas.openxmlformats.org/officeDocument/2006/relationships" id="257" r:id="R27103c8984be4fca"/>
    <p:sldId xmlns:r="http://schemas.openxmlformats.org/officeDocument/2006/relationships" id="258" r:id="R391a80d1978a4425"/>
    <p:sldId xmlns:r="http://schemas.openxmlformats.org/officeDocument/2006/relationships" id="259" r:id="R84c16e071a334ac8"/>
    <p:sldId xmlns:r="http://schemas.openxmlformats.org/officeDocument/2006/relationships" id="260" r:id="R32fb2de2f899445c"/>
    <p:sldId xmlns:r="http://schemas.openxmlformats.org/officeDocument/2006/relationships" id="261" r:id="Rf456eef96eea4b7c"/>
    <p:sldId xmlns:r="http://schemas.openxmlformats.org/officeDocument/2006/relationships" id="262" r:id="R48e3c40ad3f549c2"/>
    <p:sldId xmlns:r="http://schemas.openxmlformats.org/officeDocument/2006/relationships" id="263" r:id="R37be8e6085d04208"/>
    <p:sldId xmlns:r="http://schemas.openxmlformats.org/officeDocument/2006/relationships" id="264" r:id="R1694256326864c60"/>
  </p:sldIdLst>
  <p:sldSz cx="7772400" cy="100584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a1ed15b68a64634" /><Relationship Type="http://schemas.openxmlformats.org/officeDocument/2006/relationships/slideMaster" Target="/ppt/slideMasters/slideMaster1.xml" Id="Raa6e7c9e412c4d48" /><Relationship Type="http://schemas.openxmlformats.org/officeDocument/2006/relationships/notesMaster" Target="/ppt/notesMasters/notesMaster1.xml" Id="R6b706ab6d61f41e4" /><Relationship Type="http://schemas.openxmlformats.org/officeDocument/2006/relationships/presProps" Target="/ppt/presProps.xml" Id="R58f376701ec24e39" /><Relationship Type="http://schemas.openxmlformats.org/officeDocument/2006/relationships/tableStyles" Target="/ppt/tableStyles.xml" Id="Rf93d0e3e7a4a4754" /><Relationship Type="http://schemas.openxmlformats.org/officeDocument/2006/relationships/slide" Target="/ppt/slides/slide1.xml" Id="R789f617d344f4d39" /><Relationship Type="http://schemas.openxmlformats.org/officeDocument/2006/relationships/slide" Target="/ppt/slides/slide2.xml" Id="R27103c8984be4fca" /><Relationship Type="http://schemas.openxmlformats.org/officeDocument/2006/relationships/slide" Target="/ppt/slides/slide3.xml" Id="R391a80d1978a4425" /><Relationship Type="http://schemas.openxmlformats.org/officeDocument/2006/relationships/slide" Target="/ppt/slides/slide4.xml" Id="R84c16e071a334ac8" /><Relationship Type="http://schemas.openxmlformats.org/officeDocument/2006/relationships/slide" Target="/ppt/slides/slide5.xml" Id="R32fb2de2f899445c" /><Relationship Type="http://schemas.openxmlformats.org/officeDocument/2006/relationships/slide" Target="/ppt/slides/slide6.xml" Id="Rf456eef96eea4b7c" /><Relationship Type="http://schemas.openxmlformats.org/officeDocument/2006/relationships/slide" Target="/ppt/slides/slide7.xml" Id="R48e3c40ad3f549c2" /><Relationship Type="http://schemas.openxmlformats.org/officeDocument/2006/relationships/slide" Target="/ppt/slides/slide8.xml" Id="R37be8e6085d04208" /><Relationship Type="http://schemas.openxmlformats.org/officeDocument/2006/relationships/slide" Target="/ppt/slides/slide9.xml" Id="R1694256326864c6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fb6ee8bed5f4bd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9aa127bb0db4166" /><Relationship Type="http://schemas.openxmlformats.org/officeDocument/2006/relationships/notesMaster" Target="/ppt/notesMasters/notesMaster1.xml" Id="R02493a2222c0419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ae2c605c1a1408b" /><Relationship Type="http://schemas.openxmlformats.org/officeDocument/2006/relationships/notesMaster" Target="/ppt/notesMasters/notesMaster1.xml" Id="Rb86837be361646b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f727002d7054f63" /><Relationship Type="http://schemas.openxmlformats.org/officeDocument/2006/relationships/notesMaster" Target="/ppt/notesMasters/notesMaster1.xml" Id="R1fb44fe2eab64ee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1f07abd776443fd" /><Relationship Type="http://schemas.openxmlformats.org/officeDocument/2006/relationships/notesMaster" Target="/ppt/notesMasters/notesMaster1.xml" Id="Re82849d3a24848a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0042dfd461f486b" /><Relationship Type="http://schemas.openxmlformats.org/officeDocument/2006/relationships/notesMaster" Target="/ppt/notesMasters/notesMaster1.xml" Id="R471a92d643e242f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e2f2f5d25c1468b" /><Relationship Type="http://schemas.openxmlformats.org/officeDocument/2006/relationships/notesMaster" Target="/ppt/notesMasters/notesMaster1.xml" Id="R5febda525f6b471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a19cc2201ba447c" /><Relationship Type="http://schemas.openxmlformats.org/officeDocument/2006/relationships/notesMaster" Target="/ppt/notesMasters/notesMaster1.xml" Id="R11e9327ddeb441e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f3c7b3962094126" /><Relationship Type="http://schemas.openxmlformats.org/officeDocument/2006/relationships/notesMaster" Target="/ppt/notesMasters/notesMaster1.xml" Id="R41e99604163a405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37b4a12ce2c47cb" /><Relationship Type="http://schemas.openxmlformats.org/officeDocument/2006/relationships/notesMaster" Target="/ppt/notesMasters/notesMaster1.xml" Id="R5dcd9b81699048f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1.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2.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3.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4.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5.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6.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7.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8.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User-approved source PDF: C:\Users\RaziVarman\OneDrive - Arad Art Display\כיפה אדומה\RedCap IoT\פיילוט בסין\חומר לאתר של אוסטין\PDF Austin\Water Safety - Website Content and Page Model.pdf, page 9.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5d8b886762a44c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d949ed57ffd4026" /><Relationship Type="http://schemas.openxmlformats.org/officeDocument/2006/relationships/slideLayout" Target="/ppt/slideLayouts/slideLayout1.xml" Id="Rb418bbd67a3143c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418bbd67a3143c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97c339196d4908" /><Relationship Type="http://schemas.openxmlformats.org/officeDocument/2006/relationships/image" Target="/ppt/media/image.jpeg" Id="Rc9717e85ac8a4d7c" /><Relationship Type="http://schemas.openxmlformats.org/officeDocument/2006/relationships/notesSlide" Target="/ppt/notesSlides/notesSlide1.xml" Id="R12c4c34607784a7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e19ad3b7ac4edd" /><Relationship Type="http://schemas.openxmlformats.org/officeDocument/2006/relationships/image" Target="/ppt/media/image2.jpeg" Id="Rdf70e03642ef4c23" /><Relationship Type="http://schemas.openxmlformats.org/officeDocument/2006/relationships/notesSlide" Target="/ppt/notesSlides/notesSlide2.xml" Id="R1f7a8cf90c43445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6652bd025f495b" /><Relationship Type="http://schemas.openxmlformats.org/officeDocument/2006/relationships/image" Target="/ppt/media/image3.jpeg" Id="Ra6f516cdaec74174" /><Relationship Type="http://schemas.openxmlformats.org/officeDocument/2006/relationships/notesSlide" Target="/ppt/notesSlides/notesSlide3.xml" Id="Rd13237c749df421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e85aa5fce54cfb" /><Relationship Type="http://schemas.openxmlformats.org/officeDocument/2006/relationships/image" Target="/ppt/media/image4.jpeg" Id="R0b6f86e86c924aa5" /><Relationship Type="http://schemas.openxmlformats.org/officeDocument/2006/relationships/notesSlide" Target="/ppt/notesSlides/notesSlide4.xml" Id="R84537432edb34d0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978f115e524f6e" /><Relationship Type="http://schemas.openxmlformats.org/officeDocument/2006/relationships/image" Target="/ppt/media/image5.jpeg" Id="R3d9752c6895d466d" /><Relationship Type="http://schemas.openxmlformats.org/officeDocument/2006/relationships/notesSlide" Target="/ppt/notesSlides/notesSlide5.xml" Id="R56eae25edb13487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945db7c4ce41b1" /><Relationship Type="http://schemas.openxmlformats.org/officeDocument/2006/relationships/image" Target="/ppt/media/image6.jpeg" Id="R18a33490e456492d" /><Relationship Type="http://schemas.openxmlformats.org/officeDocument/2006/relationships/notesSlide" Target="/ppt/notesSlides/notesSlide6.xml" Id="Ra5c6f3a1aa50479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444a4cd6e14a19" /><Relationship Type="http://schemas.openxmlformats.org/officeDocument/2006/relationships/image" Target="/ppt/media/image7.jpeg" Id="R4d65807c2a0743f8" /><Relationship Type="http://schemas.openxmlformats.org/officeDocument/2006/relationships/notesSlide" Target="/ppt/notesSlides/notesSlide7.xml" Id="Re07c8764a17b4a8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37446421da43f2" /><Relationship Type="http://schemas.openxmlformats.org/officeDocument/2006/relationships/image" Target="/ppt/media/image8.jpeg" Id="R54bcab8906ea4a5f" /><Relationship Type="http://schemas.openxmlformats.org/officeDocument/2006/relationships/notesSlide" Target="/ppt/notesSlides/notesSlide8.xml" Id="R2e1e324434674b8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6b3a729dfc4dda" /><Relationship Type="http://schemas.openxmlformats.org/officeDocument/2006/relationships/image" Target="/ppt/media/image9.jpeg" Id="Rfa544029367f4ba3" /><Relationship Type="http://schemas.openxmlformats.org/officeDocument/2006/relationships/notesSlide" Target="/ppt/notesSlides/notesSlide9.xml" Id="R955ae5504fb349d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717e85ac8a4d7c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02546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f70e03642ef4c23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9594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6f516cdaec74174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9466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6f86e86c924aa5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81416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9752c6895d466d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20196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a33490e456492d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79099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65807c2a0743f8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22532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bcab8906ea4a5f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695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544029367f4ba3"/>
          <a:stretch xmlns:a="http://schemas.openxmlformats.org/drawingml/2006/main"/>
        </p:blipFill>
        <p:spPr>
          <a:xfrm xmlns:a="http://schemas.openxmlformats.org/drawingml/2006/main">
            <a:off x="0" y="0"/>
            <a:ext cx="7772400" cy="100584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7810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2026-08-12T05:39:02.1520000Z</dcterms:created>
  <dcterms:modified xsi:type="dcterms:W3CDTF">2026-08-12T05:39:02.1520000Z</dcterms:modified>
</coreProperties>
</file>